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77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3650" y="-123810"/>
            <a:ext cx="6928418" cy="10511290"/>
            <a:chOff x="11393650" y="-123810"/>
            <a:chExt cx="6928418" cy="10511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3328" y="-5365508"/>
              <a:ext cx="13856837" cy="210225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650" y="-123810"/>
              <a:ext cx="6928418" cy="10511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886" y="273874"/>
            <a:ext cx="17626831" cy="9619048"/>
            <a:chOff x="344886" y="273874"/>
            <a:chExt cx="17626831" cy="96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886" y="273874"/>
              <a:ext cx="17626831" cy="96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8099" y="2642795"/>
            <a:ext cx="7385204" cy="3062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812" y="6621611"/>
            <a:ext cx="2170275" cy="12731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5846" y="628799"/>
            <a:ext cx="2208643" cy="1006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1559" y="3544584"/>
            <a:ext cx="9847822" cy="4246873"/>
            <a:chOff x="901559" y="3544584"/>
            <a:chExt cx="9847822" cy="4246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559" y="3544584"/>
              <a:ext cx="9847822" cy="424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07629" y="3334278"/>
            <a:ext cx="5188055" cy="4457179"/>
            <a:chOff x="11207629" y="3334278"/>
            <a:chExt cx="5188055" cy="44571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207629" y="3952141"/>
              <a:ext cx="5188055" cy="3839316"/>
              <a:chOff x="11207629" y="3952141"/>
              <a:chExt cx="5188055" cy="38393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207629" y="3952141"/>
                <a:ext cx="5188055" cy="383931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9690" y="3265709"/>
              <a:ext cx="1043337" cy="8107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5499" y="4910420"/>
              <a:ext cx="4702872" cy="258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5846" y="628799"/>
            <a:ext cx="2208643" cy="1006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2276" y="2527216"/>
            <a:ext cx="5018130" cy="6698430"/>
            <a:chOff x="1882276" y="2527216"/>
            <a:chExt cx="5018130" cy="66984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2276" y="2527216"/>
              <a:ext cx="5018130" cy="66984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5302" y="4729869"/>
            <a:ext cx="2488357" cy="825977"/>
            <a:chOff x="7275302" y="4729869"/>
            <a:chExt cx="2488357" cy="8259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302" y="4729869"/>
              <a:ext cx="2488357" cy="825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4945" y="3335000"/>
            <a:ext cx="5188055" cy="4456457"/>
            <a:chOff x="11224945" y="3335000"/>
            <a:chExt cx="5188055" cy="44564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24945" y="3952141"/>
              <a:ext cx="5188055" cy="3839316"/>
              <a:chOff x="11224945" y="3952141"/>
              <a:chExt cx="5188055" cy="383931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24945" y="3952141"/>
                <a:ext cx="5188055" cy="383931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47006" y="3266430"/>
              <a:ext cx="1043336" cy="80509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2815" y="5109553"/>
              <a:ext cx="4437720" cy="218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28571"/>
            <a:ext cx="18285714" cy="5152381"/>
            <a:chOff x="0" y="4228571"/>
            <a:chExt cx="18285714" cy="5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8571"/>
              <a:ext cx="18285714" cy="5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314" y="5413295"/>
            <a:ext cx="7114870" cy="2783721"/>
            <a:chOff x="1334314" y="5413295"/>
            <a:chExt cx="7114870" cy="278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62" y="6315814"/>
              <a:ext cx="4762592" cy="21394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365" y="5272346"/>
              <a:ext cx="1677796" cy="1595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4217" y="1649451"/>
            <a:ext cx="10903085" cy="7317461"/>
            <a:chOff x="6284217" y="1649451"/>
            <a:chExt cx="10903085" cy="7317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877" y="-2009279"/>
              <a:ext cx="20201358" cy="1463492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353533" y="2826228"/>
              <a:ext cx="2543264" cy="241450"/>
              <a:chOff x="14353533" y="2826228"/>
              <a:chExt cx="2543264" cy="24145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53533" y="2826228"/>
                <a:ext cx="2543264" cy="241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353533" y="3136983"/>
              <a:ext cx="2271825" cy="241450"/>
              <a:chOff x="14353533" y="3136983"/>
              <a:chExt cx="2271825" cy="24145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53533" y="3136983"/>
                <a:ext cx="2271825" cy="2414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53533" y="2520743"/>
              <a:ext cx="2833768" cy="241450"/>
              <a:chOff x="14353533" y="2520743"/>
              <a:chExt cx="2833768" cy="2414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53533" y="2520743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353533" y="3920859"/>
              <a:ext cx="2543264" cy="241450"/>
              <a:chOff x="14353533" y="3920859"/>
              <a:chExt cx="2543264" cy="2414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53533" y="3920859"/>
                <a:ext cx="2543264" cy="2414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53533" y="4231615"/>
              <a:ext cx="1694134" cy="241450"/>
              <a:chOff x="14353533" y="4231615"/>
              <a:chExt cx="1694134" cy="2414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53533" y="4231615"/>
                <a:ext cx="1694134" cy="2414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353533" y="3615375"/>
              <a:ext cx="2271825" cy="241450"/>
              <a:chOff x="14353533" y="3615375"/>
              <a:chExt cx="2271825" cy="24145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53533" y="3615375"/>
                <a:ext cx="2271825" cy="2414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353533" y="4995445"/>
              <a:ext cx="2833768" cy="241450"/>
              <a:chOff x="14353533" y="4995445"/>
              <a:chExt cx="2833768" cy="2414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53533" y="4995445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353533" y="5306200"/>
              <a:ext cx="2833768" cy="241450"/>
              <a:chOff x="14353533" y="5306200"/>
              <a:chExt cx="2833768" cy="24145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53533" y="5306200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353533" y="4689960"/>
              <a:ext cx="2543264" cy="241450"/>
              <a:chOff x="14353533" y="4689960"/>
              <a:chExt cx="2543264" cy="2414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53533" y="4689960"/>
                <a:ext cx="2543264" cy="2414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353533" y="6090076"/>
              <a:ext cx="2543264" cy="241450"/>
              <a:chOff x="14353533" y="6090076"/>
              <a:chExt cx="2543264" cy="24145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353533" y="6090076"/>
                <a:ext cx="2543264" cy="2414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353533" y="6400832"/>
              <a:ext cx="2271825" cy="241450"/>
              <a:chOff x="14353533" y="6400832"/>
              <a:chExt cx="2271825" cy="24145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353533" y="6400832"/>
                <a:ext cx="2271825" cy="2414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353533" y="5784592"/>
              <a:ext cx="2833768" cy="241450"/>
              <a:chOff x="14353533" y="5784592"/>
              <a:chExt cx="2833768" cy="24145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353533" y="5784592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353533" y="7262360"/>
              <a:ext cx="2833768" cy="241450"/>
              <a:chOff x="14353533" y="7262360"/>
              <a:chExt cx="2833768" cy="24145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353533" y="7262360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353533" y="7573115"/>
              <a:ext cx="2833768" cy="241450"/>
              <a:chOff x="14353533" y="7573115"/>
              <a:chExt cx="2833768" cy="24145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353533" y="7573115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353533" y="6892841"/>
              <a:ext cx="2833768" cy="241450"/>
              <a:chOff x="14353533" y="6892841"/>
              <a:chExt cx="2833768" cy="24145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353533" y="6892841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353533" y="8356992"/>
              <a:ext cx="2833768" cy="241450"/>
              <a:chOff x="14353533" y="8356992"/>
              <a:chExt cx="2833768" cy="24145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353533" y="8356992"/>
                <a:ext cx="2833768" cy="2414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353533" y="8667747"/>
              <a:ext cx="1916865" cy="241450"/>
              <a:chOff x="14353533" y="8667747"/>
              <a:chExt cx="1916865" cy="24145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353533" y="8667747"/>
                <a:ext cx="1916865" cy="24145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353533" y="8051507"/>
              <a:ext cx="2271825" cy="241450"/>
              <a:chOff x="14353533" y="8051507"/>
              <a:chExt cx="2271825" cy="24145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353533" y="8051507"/>
                <a:ext cx="2271825" cy="241450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38525" y="6626954"/>
            <a:ext cx="1893441" cy="79907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32817" y="6621979"/>
            <a:ext cx="2904077" cy="309785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5947" y="1755176"/>
            <a:ext cx="1577938" cy="1006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28571"/>
            <a:ext cx="18285714" cy="5152381"/>
            <a:chOff x="0" y="4228571"/>
            <a:chExt cx="18285714" cy="5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8571"/>
              <a:ext cx="18285714" cy="5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314" y="5413295"/>
            <a:ext cx="7114870" cy="2783718"/>
            <a:chOff x="1334314" y="5413295"/>
            <a:chExt cx="7114870" cy="27837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62" y="6303690"/>
              <a:ext cx="6847001" cy="21410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365" y="5272346"/>
              <a:ext cx="1677796" cy="1595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335" y="6626954"/>
            <a:ext cx="2725270" cy="7997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423" y="1358350"/>
            <a:ext cx="1813662" cy="17094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4232" y="1088212"/>
            <a:ext cx="8319428" cy="4306612"/>
            <a:chOff x="7464232" y="1088212"/>
            <a:chExt cx="8319428" cy="43066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232" y="1088212"/>
              <a:ext cx="8319428" cy="43066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2813" y="6610018"/>
            <a:ext cx="3003602" cy="3109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83454" y="6468463"/>
            <a:ext cx="10479718" cy="2942581"/>
            <a:chOff x="6383454" y="6468463"/>
            <a:chExt cx="10479718" cy="29425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3454" y="6468463"/>
              <a:ext cx="10479718" cy="29425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501" y="3068821"/>
            <a:ext cx="1519262" cy="5488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335" y="6626954"/>
            <a:ext cx="2725270" cy="7997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152" y="1355176"/>
            <a:ext cx="1577938" cy="1006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2813" y="6610018"/>
            <a:ext cx="3003602" cy="31094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2466" y="1833518"/>
            <a:ext cx="11843075" cy="7315688"/>
            <a:chOff x="5482466" y="1833518"/>
            <a:chExt cx="11843075" cy="73156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82466" y="1833518"/>
              <a:ext cx="11843075" cy="7315688"/>
              <a:chOff x="5482466" y="1833518"/>
              <a:chExt cx="11843075" cy="73156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82466" y="1833518"/>
                <a:ext cx="11843075" cy="73156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96388" y="1884025"/>
              <a:ext cx="11651229" cy="7201422"/>
              <a:chOff x="5596388" y="1884025"/>
              <a:chExt cx="11651229" cy="720142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96388" y="1884025"/>
                <a:ext cx="11651229" cy="72014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397502"/>
            <a:chOff x="0" y="992974"/>
            <a:chExt cx="5004529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004529" cy="8397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335" y="6626954"/>
            <a:ext cx="2725270" cy="7997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152" y="1355176"/>
            <a:ext cx="1577938" cy="10069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2813" y="6610018"/>
            <a:ext cx="3003602" cy="31094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2466" y="1812952"/>
            <a:ext cx="11843075" cy="7343486"/>
            <a:chOff x="5482466" y="1812952"/>
            <a:chExt cx="11843075" cy="73434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82466" y="1812952"/>
              <a:ext cx="11843075" cy="7343486"/>
              <a:chOff x="5482466" y="1812952"/>
              <a:chExt cx="11843075" cy="73434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82466" y="1812952"/>
                <a:ext cx="11843075" cy="73434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96388" y="1917042"/>
              <a:ext cx="11651229" cy="7201422"/>
              <a:chOff x="5596388" y="1917042"/>
              <a:chExt cx="11651229" cy="720142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96388" y="1917042"/>
                <a:ext cx="11651229" cy="72014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28571"/>
            <a:ext cx="18285714" cy="5152381"/>
            <a:chOff x="0" y="4228571"/>
            <a:chExt cx="18285714" cy="5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8571"/>
              <a:ext cx="18285714" cy="5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314" y="5413295"/>
            <a:ext cx="7114870" cy="2783718"/>
            <a:chOff x="1334314" y="5413295"/>
            <a:chExt cx="7114870" cy="27837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62" y="6303690"/>
              <a:ext cx="2705325" cy="21410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365" y="5272346"/>
              <a:ext cx="1677796" cy="1595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5717" y="7224883"/>
            <a:ext cx="7131448" cy="1304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77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6853" y="-123810"/>
            <a:ext cx="11825215" cy="10511290"/>
            <a:chOff x="6496853" y="-123810"/>
            <a:chExt cx="11825215" cy="10511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519" y="-5358296"/>
              <a:ext cx="23650431" cy="210225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6853" y="-123810"/>
              <a:ext cx="11825215" cy="10511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886" y="273874"/>
            <a:ext cx="17626831" cy="9619048"/>
            <a:chOff x="344886" y="273874"/>
            <a:chExt cx="17626831" cy="96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886" y="273874"/>
              <a:ext cx="17626831" cy="96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8099" y="3976128"/>
            <a:ext cx="6110623" cy="1870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812" y="6621611"/>
            <a:ext cx="2170275" cy="12731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030" y="6169024"/>
            <a:ext cx="2352517" cy="3211928"/>
            <a:chOff x="1020030" y="6169024"/>
            <a:chExt cx="2352517" cy="3211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030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2168" y="6169024"/>
            <a:ext cx="2352517" cy="3211928"/>
            <a:chOff x="3472168" y="6169024"/>
            <a:chExt cx="2352517" cy="321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2168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4305" y="6169024"/>
            <a:ext cx="2352517" cy="3211928"/>
            <a:chOff x="5924305" y="6169024"/>
            <a:chExt cx="2352517" cy="321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4305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6443" y="6169024"/>
            <a:ext cx="2352517" cy="3211928"/>
            <a:chOff x="8376443" y="6169024"/>
            <a:chExt cx="2352517" cy="32119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6443" y="6169024"/>
              <a:ext cx="2352517" cy="3211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28580" y="6169024"/>
            <a:ext cx="2352517" cy="3211928"/>
            <a:chOff x="10828580" y="6169024"/>
            <a:chExt cx="2352517" cy="3211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580" y="6169024"/>
              <a:ext cx="2352517" cy="3211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635" y="5388254"/>
            <a:ext cx="1494258" cy="5403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9076" y="6336714"/>
            <a:ext cx="2015512" cy="2510852"/>
            <a:chOff x="1239076" y="6336714"/>
            <a:chExt cx="2015512" cy="2510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458" y="8334914"/>
              <a:ext cx="1271195" cy="65550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840" y="6241479"/>
              <a:ext cx="911705" cy="10690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24667" y="6317146"/>
            <a:ext cx="2015512" cy="2538992"/>
            <a:chOff x="3724667" y="6317146"/>
            <a:chExt cx="2015512" cy="25389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7049" y="8343485"/>
              <a:ext cx="1244195" cy="56425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9431" y="6221910"/>
              <a:ext cx="1011229" cy="10782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5095" y="6317146"/>
            <a:ext cx="2015512" cy="2539002"/>
            <a:chOff x="6175095" y="6317146"/>
            <a:chExt cx="2015512" cy="25390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7477" y="8358939"/>
              <a:ext cx="1244195" cy="5642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79860" y="6221910"/>
              <a:ext cx="1011229" cy="1078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2562" y="6313060"/>
            <a:ext cx="2015512" cy="2830420"/>
            <a:chOff x="8592562" y="6313060"/>
            <a:chExt cx="2015512" cy="2830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44944" y="8354853"/>
              <a:ext cx="1786995" cy="56425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9705" y="8905391"/>
              <a:ext cx="992617" cy="2853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97326" y="6217824"/>
              <a:ext cx="1047419" cy="10782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44667" y="6313060"/>
            <a:ext cx="2015512" cy="2538983"/>
            <a:chOff x="11044667" y="6313060"/>
            <a:chExt cx="2015512" cy="25389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97049" y="8339390"/>
              <a:ext cx="716471" cy="55472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49431" y="6217824"/>
              <a:ext cx="1020276" cy="1078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28571"/>
            <a:ext cx="18285714" cy="5152381"/>
            <a:chOff x="0" y="4228571"/>
            <a:chExt cx="18285714" cy="5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8571"/>
              <a:ext cx="18285714" cy="5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314" y="5412513"/>
            <a:ext cx="7114870" cy="2784497"/>
            <a:chOff x="1334314" y="5412513"/>
            <a:chExt cx="7114870" cy="2784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62" y="6314386"/>
              <a:ext cx="4762592" cy="21303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365" y="5271565"/>
              <a:ext cx="1677796" cy="1596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75834"/>
            <a:ext cx="4908823" cy="10361549"/>
            <a:chOff x="0" y="-75834"/>
            <a:chExt cx="4908823" cy="10361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75834"/>
              <a:ext cx="4908823" cy="103615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0491" y="3208468"/>
            <a:ext cx="2001414" cy="6660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7158" y="4588123"/>
            <a:ext cx="11997432" cy="1577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28571"/>
            <a:ext cx="18285714" cy="5152381"/>
            <a:chOff x="0" y="4228571"/>
            <a:chExt cx="18285714" cy="5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28571"/>
              <a:ext cx="18285714" cy="5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314" y="5413295"/>
            <a:ext cx="7114870" cy="2783715"/>
            <a:chOff x="1334314" y="5413295"/>
            <a:chExt cx="7114870" cy="27837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462" y="6303687"/>
              <a:ext cx="4762592" cy="21410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365" y="5272346"/>
              <a:ext cx="1677796" cy="1595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2596" y="677436"/>
            <a:ext cx="6160646" cy="600000"/>
            <a:chOff x="882596" y="677436"/>
            <a:chExt cx="6160646" cy="60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834" y="616485"/>
              <a:ext cx="1639700" cy="7329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82596" y="725055"/>
              <a:ext cx="1626202" cy="550407"/>
              <a:chOff x="882596" y="725055"/>
              <a:chExt cx="1626202" cy="550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2596" y="725055"/>
                <a:ext cx="1626202" cy="5504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2883" y="882304"/>
            <a:ext cx="3498979" cy="8521105"/>
            <a:chOff x="962883" y="882304"/>
            <a:chExt cx="3498979" cy="8521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883" y="882304"/>
              <a:ext cx="3498979" cy="85211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883" y="882304"/>
            <a:ext cx="3498979" cy="8521105"/>
            <a:chOff x="962883" y="882304"/>
            <a:chExt cx="3498979" cy="8521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883" y="882304"/>
              <a:ext cx="3498979" cy="8521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32" y="3955242"/>
            <a:ext cx="8168776" cy="24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5846" y="627356"/>
            <a:ext cx="2208558" cy="10098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24945" y="3952141"/>
            <a:ext cx="5188055" cy="3839316"/>
            <a:chOff x="11224945" y="3952141"/>
            <a:chExt cx="5188055" cy="38393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945" y="3952141"/>
              <a:ext cx="5188055" cy="38393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7006" y="3265709"/>
            <a:ext cx="1043337" cy="8107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0536" y="3544584"/>
            <a:ext cx="8335172" cy="4594764"/>
            <a:chOff x="1840536" y="3544584"/>
            <a:chExt cx="8335172" cy="45947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0536" y="3544584"/>
              <a:ext cx="8335172" cy="45947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2858" y="4823839"/>
            <a:ext cx="4508072" cy="21873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0536" y="3544584"/>
            <a:ext cx="8335172" cy="4594764"/>
            <a:chOff x="1840536" y="3544584"/>
            <a:chExt cx="8335172" cy="4594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536" y="3544584"/>
              <a:ext cx="8335172" cy="45947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846" y="627356"/>
            <a:ext cx="2208558" cy="1009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4945" y="3952141"/>
            <a:ext cx="5188055" cy="3839316"/>
            <a:chOff x="11224945" y="3952141"/>
            <a:chExt cx="5188055" cy="38393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4945" y="3952141"/>
              <a:ext cx="5188055" cy="38393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7049" y="3265706"/>
            <a:ext cx="1043337" cy="8011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2858" y="4993136"/>
            <a:ext cx="4508072" cy="17890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536" y="3544584"/>
            <a:ext cx="8335172" cy="4594764"/>
            <a:chOff x="1840536" y="3544584"/>
            <a:chExt cx="8335172" cy="45947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0536" y="3544584"/>
              <a:ext cx="8335172" cy="4594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32" y="3955242"/>
            <a:ext cx="8168776" cy="2466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8756" y="1233691"/>
            <a:ext cx="3801665" cy="7818333"/>
            <a:chOff x="978756" y="1233691"/>
            <a:chExt cx="3801665" cy="7818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756" y="1233691"/>
              <a:ext cx="3801665" cy="7818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756" y="1233691"/>
            <a:ext cx="3801665" cy="7818333"/>
            <a:chOff x="978756" y="1233691"/>
            <a:chExt cx="3801665" cy="7818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756" y="1233691"/>
              <a:ext cx="3801665" cy="7818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2023-01-09T09:46:25Z</dcterms:created>
  <dcterms:modified xsi:type="dcterms:W3CDTF">2023-01-09T09:46:25Z</dcterms:modified>
</cp:coreProperties>
</file>